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6"/>
  </p:notesMasterIdLst>
  <p:handoutMasterIdLst>
    <p:handoutMasterId r:id="rId7"/>
  </p:handoutMasterIdLst>
  <p:sldIdLst>
    <p:sldId id="330" r:id="rId2"/>
    <p:sldId id="329" r:id="rId3"/>
    <p:sldId id="328" r:id="rId4"/>
    <p:sldId id="326" r:id="rId5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330"/>
            <p14:sldId id="329"/>
            <p14:sldId id="328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8" d="100"/>
          <a:sy n="88" d="100"/>
        </p:scale>
        <p:origin x="24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AD38C-22F7-4AFD-A014-6D41B8DE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G1845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BA594-FE7B-46AD-AF2F-204FDF57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 von Zelle 2, 3, 4</a:t>
            </a:r>
          </a:p>
          <a:p>
            <a:r>
              <a:rPr lang="de-DE" dirty="0"/>
              <a:t>Sicht auf Glasseite (ITO, HTL, Pero)</a:t>
            </a:r>
          </a:p>
          <a:p>
            <a:r>
              <a:rPr lang="de-DE" dirty="0"/>
              <a:t>Mit Licht draufgestrahlt und Kamera aufgenommen</a:t>
            </a:r>
          </a:p>
          <a:p>
            <a:r>
              <a:rPr lang="de-DE" dirty="0"/>
              <a:t>Bei EL Bilder Dunkelbild abgezogen</a:t>
            </a:r>
          </a:p>
          <a:p>
            <a:r>
              <a:rPr lang="de-DE" dirty="0"/>
              <a:t>Substratnummer sehr schlecht/ gar nicht lesbar</a:t>
            </a:r>
          </a:p>
          <a:p>
            <a:pPr lvl="1"/>
            <a:r>
              <a:rPr lang="de-DE" dirty="0"/>
              <a:t>- Hoffentlich war es G1845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1DA5B4-8FD6-4D79-B289-4398BA0EF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1073964-655D-496E-9409-7EB8074277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190E937-A9CE-4893-A0AA-CB9E8F63A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C093FD-E3A3-4385-B673-19BA464B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38" y="1260000"/>
            <a:ext cx="5848350" cy="43910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D2609F0-C833-479E-860C-E818646C28B6}"/>
              </a:ext>
            </a:extLst>
          </p:cNvPr>
          <p:cNvSpPr txBox="1"/>
          <p:nvPr/>
        </p:nvSpPr>
        <p:spPr>
          <a:xfrm>
            <a:off x="2544618" y="2059709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3C1544-34E4-4F0F-B835-8A7321A03C2D}"/>
              </a:ext>
            </a:extLst>
          </p:cNvPr>
          <p:cNvSpPr txBox="1"/>
          <p:nvPr/>
        </p:nvSpPr>
        <p:spPr>
          <a:xfrm>
            <a:off x="2544618" y="3301623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128E1F-8C04-4B48-8A9D-8E714AEEAA8B}"/>
              </a:ext>
            </a:extLst>
          </p:cNvPr>
          <p:cNvSpPr txBox="1"/>
          <p:nvPr/>
        </p:nvSpPr>
        <p:spPr>
          <a:xfrm>
            <a:off x="2544618" y="45435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9551D83-3789-4700-884F-CEF8E62A7BA2}"/>
              </a:ext>
            </a:extLst>
          </p:cNvPr>
          <p:cNvSpPr/>
          <p:nvPr/>
        </p:nvSpPr>
        <p:spPr>
          <a:xfrm>
            <a:off x="2900218" y="1634836"/>
            <a:ext cx="858982" cy="350981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7BDF0B-5C5A-4E24-8FF2-4D20617617DC}"/>
              </a:ext>
            </a:extLst>
          </p:cNvPr>
          <p:cNvSpPr txBox="1"/>
          <p:nvPr/>
        </p:nvSpPr>
        <p:spPr>
          <a:xfrm>
            <a:off x="2323824" y="1266933"/>
            <a:ext cx="201176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Aktive Zellflächen</a:t>
            </a:r>
          </a:p>
        </p:txBody>
      </p:sp>
    </p:spTree>
    <p:extLst>
      <p:ext uri="{BB962C8B-B14F-4D97-AF65-F5344CB8AC3E}">
        <p14:creationId xmlns:p14="http://schemas.microsoft.com/office/powerpoint/2010/main" val="47603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180000" y="12702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linearer Skalierung bis 300 </a:t>
            </a:r>
            <a:r>
              <a:rPr lang="de-DE" dirty="0" err="1"/>
              <a:t>counts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70B685-86EC-46A7-ABB7-51DAD45C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3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BF1AE8E-01D2-4C19-9CFA-DAEB2DCB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9822-7B73-4FAC-ACCC-2B819D15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Nasschemische Peros: G1845 Zelle 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61DD5-6210-4ACD-A7CC-613791F11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473DE67-1C8E-47BB-93C3-1E1AD3F71E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387B4E-0869-499B-82E4-7D0475912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FB9AAD4-FCA0-427A-92A5-34009F540BDE}"/>
              </a:ext>
            </a:extLst>
          </p:cNvPr>
          <p:cNvSpPr txBox="1">
            <a:spLocks/>
          </p:cNvSpPr>
          <p:nvPr/>
        </p:nvSpPr>
        <p:spPr>
          <a:xfrm>
            <a:off x="192375" y="12702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 in log Skalierung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909E51-2351-4F4F-B1B5-C168EC6F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980000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1931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85</Words>
  <Application>Microsoft Office PowerPoint</Application>
  <PresentationFormat>Breitbild</PresentationFormat>
  <Paragraphs>24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Symbol</vt:lpstr>
      <vt:lpstr>Wingdings</vt:lpstr>
      <vt:lpstr>1_121111_ISFH_Folienvorlage_08</vt:lpstr>
      <vt:lpstr>Übersicht G1845</vt:lpstr>
      <vt:lpstr>Nasschemische Peros: G1845 Zelle 3</vt:lpstr>
      <vt:lpstr>Nasschemische Peros: G1845 Zelle 3</vt:lpstr>
      <vt:lpstr>Nasschemische Peros: G1845 Zelle 3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239</cp:revision>
  <cp:lastPrinted>2021-11-18T08:14:52Z</cp:lastPrinted>
  <dcterms:created xsi:type="dcterms:W3CDTF">2021-10-29T12:17:52Z</dcterms:created>
  <dcterms:modified xsi:type="dcterms:W3CDTF">2021-12-13T14:15:13Z</dcterms:modified>
</cp:coreProperties>
</file>